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96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2F53-5947-4240-B7CE-D016519B139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B11-4151-4B50-AEC5-EDB50B4B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2F53-5947-4240-B7CE-D016519B139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B11-4151-4B50-AEC5-EDB50B4B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4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2F53-5947-4240-B7CE-D016519B139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B11-4151-4B50-AEC5-EDB50B4B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9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2F53-5947-4240-B7CE-D016519B139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B11-4151-4B50-AEC5-EDB50B4B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3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2F53-5947-4240-B7CE-D016519B139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B11-4151-4B50-AEC5-EDB50B4B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9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2F53-5947-4240-B7CE-D016519B139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B11-4151-4B50-AEC5-EDB50B4B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2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2F53-5947-4240-B7CE-D016519B139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B11-4151-4B50-AEC5-EDB50B4B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82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2F53-5947-4240-B7CE-D016519B139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B11-4151-4B50-AEC5-EDB50B4B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6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2F53-5947-4240-B7CE-D016519B139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B11-4151-4B50-AEC5-EDB50B4B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3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2F53-5947-4240-B7CE-D016519B139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B11-4151-4B50-AEC5-EDB50B4B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2F53-5947-4240-B7CE-D016519B139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7B11-4151-4B50-AEC5-EDB50B4B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2F53-5947-4240-B7CE-D016519B139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37B11-4151-4B50-AEC5-EDB50B4B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6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493838"/>
            <a:ext cx="9144000" cy="2387600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00B050"/>
                </a:solidFill>
              </a:rPr>
              <a:t>Чтоб здоровье сохранить</a:t>
            </a:r>
            <a:endParaRPr lang="ru-RU" sz="8000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80068" y="5590903"/>
            <a:ext cx="4288971" cy="960120"/>
          </a:xfrm>
        </p:spPr>
        <p:txBody>
          <a:bodyPr>
            <a:normAutofit fontScale="62500" lnSpcReduction="20000"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Подготовила: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r>
              <a:rPr lang="ru-RU" sz="2800" i="1" dirty="0" err="1" smtClean="0">
                <a:solidFill>
                  <a:srgbClr val="0070C0"/>
                </a:solidFill>
              </a:rPr>
              <a:t>Щаврук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Светлана Георгиевна</a:t>
            </a:r>
          </a:p>
          <a:p>
            <a:r>
              <a:rPr lang="ru-RU" sz="2800" i="1" dirty="0">
                <a:solidFill>
                  <a:srgbClr val="0070C0"/>
                </a:solidFill>
              </a:rPr>
              <a:t>в</a:t>
            </a:r>
            <a:r>
              <a:rPr lang="ru-RU" sz="2800" i="1" dirty="0" smtClean="0">
                <a:solidFill>
                  <a:srgbClr val="0070C0"/>
                </a:solidFill>
              </a:rPr>
              <a:t>оспитатель высшей </a:t>
            </a:r>
            <a:r>
              <a:rPr lang="ru-RU" sz="2800" i="1" dirty="0">
                <a:solidFill>
                  <a:srgbClr val="0070C0"/>
                </a:solidFill>
              </a:rPr>
              <a:t>к</a:t>
            </a:r>
            <a:r>
              <a:rPr lang="ru-RU" sz="2800" i="1" dirty="0" smtClean="0">
                <a:solidFill>
                  <a:srgbClr val="0070C0"/>
                </a:solidFill>
              </a:rPr>
              <a:t>атегории</a:t>
            </a:r>
            <a:r>
              <a:rPr lang="ru-RU" sz="2800" i="1" dirty="0" smtClean="0">
                <a:solidFill>
                  <a:srgbClr val="0070C0"/>
                </a:solidFill>
              </a:rPr>
              <a:t>. 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0789" y="198010"/>
            <a:ext cx="9731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i="1" dirty="0">
                <a:solidFill>
                  <a:schemeClr val="tx2"/>
                </a:solidFill>
              </a:rPr>
              <a:t> «Детский сад № 8 города Шимановска»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966" y="4091884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Вот те добрые советы,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В них и спрятаны секреты,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Как здоровье сохранить.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Научись его ценить!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" y="192024"/>
            <a:ext cx="6720124" cy="4011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2316162"/>
            <a:ext cx="6527800" cy="43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2184" y="131968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Чтоб здоровье сохранить,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Организм свой укрепить,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Знает вся моя семья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Должен быть режим у дня. </a:t>
            </a:r>
          </a:p>
          <a:p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0" y="182968"/>
            <a:ext cx="4504290" cy="3547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474"/>
            <a:ext cx="12192000" cy="25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700" y="4533900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Следует, ребята, знать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Нужно всем подольше спать.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830" y="2996359"/>
            <a:ext cx="5289669" cy="3517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163036"/>
            <a:ext cx="6597531" cy="43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714" y="232768"/>
            <a:ext cx="4777086" cy="3526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90" y="232767"/>
            <a:ext cx="6472265" cy="5095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933" y="3899918"/>
            <a:ext cx="4464467" cy="2856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0216" y="5442505"/>
            <a:ext cx="535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Утром надо не лениться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На зарядку становиться.</a:t>
            </a:r>
            <a:endParaRPr lang="ru-RU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465" y="469900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Чистить зубы, умываться,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И почаще улыбаться,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Закаляться, и тогда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Не страшна тебе хандра.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06" y="117737"/>
            <a:ext cx="6903918" cy="4581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1825115"/>
            <a:ext cx="6451600" cy="4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2471" y="4316413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2800" i="1" dirty="0" smtClean="0">
                <a:solidFill>
                  <a:srgbClr val="0070C0"/>
                </a:solidFill>
              </a:rPr>
              <a:t> Чтобы ни один микроб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Не попал случайно в рот, 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Руки мыть перед едой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Нужно мылом и водой.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8859"/>
            <a:ext cx="6206984" cy="3777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99" y="2427636"/>
            <a:ext cx="6350001" cy="42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0986" y="430551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Кушать овощи и фрукты,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Рыбу, молокопродукты-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Вот полезная еда,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Витаминами полна!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152394"/>
            <a:ext cx="6106747" cy="4068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320628"/>
            <a:ext cx="5729806" cy="380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8800" y="72422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На прогулку выходи,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Свежим воздухом дыши.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Только помни при уходе: 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Одеваться по погоде!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3085603"/>
            <a:ext cx="6839879" cy="357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1" y="2252574"/>
            <a:ext cx="4371975" cy="4314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275" y="139700"/>
            <a:ext cx="4187826" cy="279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700" y="387834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Ну, а если уж случилось: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Разболеться получилось,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Знай, к врачу тебе пора.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Он поможет нам всегда!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8" y="2277928"/>
            <a:ext cx="6287262" cy="4173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1"/>
            <a:ext cx="6102754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1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201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Чтоб здоровье сохранить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 здоровье сохранить</dc:title>
  <dc:creator>Сергий</dc:creator>
  <cp:lastModifiedBy>User</cp:lastModifiedBy>
  <cp:revision>13</cp:revision>
  <dcterms:created xsi:type="dcterms:W3CDTF">2016-10-20T07:39:57Z</dcterms:created>
  <dcterms:modified xsi:type="dcterms:W3CDTF">2016-12-05T07:02:56Z</dcterms:modified>
</cp:coreProperties>
</file>